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5" d="100"/>
          <a:sy n="75" d="100"/>
        </p:scale>
        <p:origin x="1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6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86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0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8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2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26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163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7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72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96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A2714-A35E-490D-A882-3D10E20477C3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4D252-F405-42FF-B66F-1F60EECDD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6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73237" y="182562"/>
            <a:ext cx="8543925" cy="6391275"/>
            <a:chOff x="1773237" y="182562"/>
            <a:chExt cx="8543925" cy="63912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3237" y="182562"/>
              <a:ext cx="8543925" cy="639127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599736" y="4254500"/>
              <a:ext cx="689092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BƯỚC</a:t>
              </a:r>
            </a:p>
            <a:p>
              <a:pPr algn="ctr"/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TIẾN HÀNH MÔ HÌNH HÓA TOÁN HỌC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652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23812"/>
            <a:ext cx="121062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5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33337"/>
            <a:ext cx="120491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6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23812"/>
            <a:ext cx="122015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94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812" y="33337"/>
            <a:ext cx="12144375" cy="6791325"/>
            <a:chOff x="23812" y="33337"/>
            <a:chExt cx="12144375" cy="67913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12" y="33337"/>
              <a:ext cx="12144375" cy="679132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378700" y="5803900"/>
              <a:ext cx="29835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thông</a:t>
              </a:r>
              <a:r>
                <a:rPr lang="en-US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qua </a:t>
              </a:r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nghiệm</a:t>
              </a:r>
              <a:endPara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10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4762"/>
            <a:ext cx="120872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24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23812"/>
            <a:ext cx="121062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60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12144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4287"/>
            <a:ext cx="121634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68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12144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4287"/>
            <a:ext cx="121062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97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42862"/>
            <a:ext cx="120872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710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762"/>
            <a:ext cx="12163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1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-14288"/>
            <a:ext cx="121443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096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-4763"/>
            <a:ext cx="1214437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828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-4763"/>
            <a:ext cx="121634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54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-23813"/>
            <a:ext cx="12163425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05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42862"/>
            <a:ext cx="121062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32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33337"/>
            <a:ext cx="121824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762"/>
            <a:ext cx="12163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2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14287"/>
            <a:ext cx="12144375" cy="6829425"/>
            <a:chOff x="0" y="14287"/>
            <a:chExt cx="12144375" cy="68294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287"/>
              <a:ext cx="12144375" cy="682942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401888" y="6375400"/>
              <a:ext cx="580960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Phương</a:t>
              </a:r>
              <a:r>
                <a:rPr lang="en-US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trình</a:t>
              </a:r>
              <a:r>
                <a:rPr lang="en-US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cân</a:t>
              </a:r>
              <a:r>
                <a:rPr lang="en-US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bằng</a:t>
              </a:r>
              <a:r>
                <a:rPr lang="en-US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vật</a:t>
              </a:r>
              <a:r>
                <a:rPr lang="en-US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chất</a:t>
              </a:r>
              <a:r>
                <a:rPr lang="en-US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năng</a:t>
              </a:r>
              <a:r>
                <a:rPr lang="en-US" sz="2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200" b="1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lượng</a:t>
              </a:r>
              <a:endParaRPr lang="en-US" sz="2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893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23812"/>
            <a:ext cx="121062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8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8" y="-23813"/>
            <a:ext cx="12220575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0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12144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4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22</Words>
  <Application>Microsoft Office PowerPoint</Application>
  <PresentationFormat>Widescreen</PresentationFormat>
  <Paragraphs>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26</cp:revision>
  <dcterms:created xsi:type="dcterms:W3CDTF">2020-03-28T11:25:49Z</dcterms:created>
  <dcterms:modified xsi:type="dcterms:W3CDTF">2020-03-28T16:31:26Z</dcterms:modified>
</cp:coreProperties>
</file>